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87" r:id="rId3"/>
    <p:sldId id="293" r:id="rId4"/>
    <p:sldId id="294" r:id="rId5"/>
    <p:sldId id="289" r:id="rId6"/>
    <p:sldId id="290" r:id="rId7"/>
    <p:sldId id="291" r:id="rId8"/>
    <p:sldId id="292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A7CF-89A1-4C79-9726-5FB14BD8A34D}" type="datetimeFigureOut">
              <a:rPr lang="es-MX" smtClean="0"/>
              <a:t>07/12/2015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FE86-EF80-4861-8B32-18B1FAC7B7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52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5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4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547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239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92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71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74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36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65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04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45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79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AE6C2-4567-4562-BF99-FC8D3284A03B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98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microsoft.com/office/2007/relationships/hdphoto" Target="../media/hdphoto2.wdp"/><Relationship Id="rId7" Type="http://schemas.openxmlformats.org/officeDocument/2006/relationships/image" Target="../media/image6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wmf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 preferRelativeResize="0">
            <a:picLocks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389"/>
            <a:ext cx="9144000" cy="1366995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07/12/2015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4909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41326"/>
            <a:ext cx="5398368" cy="2331690"/>
          </a:xfr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54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0136"/>
            <a:ext cx="1584176" cy="5531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172568" cy="176105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1372663" cy="695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349093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7772400" cy="8338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160219"/>
            <a:ext cx="2895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>
            <a:lvl1pPr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9793"/>
            <a:ext cx="1584176" cy="5531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7299"/>
            <a:ext cx="1372663" cy="69564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0" y="1700808"/>
            <a:ext cx="2172568" cy="1761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Autofit/>
          </a:bodyPr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27981"/>
            <a:ext cx="4038600" cy="3993307"/>
          </a:xfrm>
        </p:spPr>
        <p:txBody>
          <a:bodyPr>
            <a:normAutofit/>
          </a:bodyPr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  <a:lvl2pPr>
              <a:defRPr sz="17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7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27981"/>
            <a:ext cx="4038600" cy="3993307"/>
          </a:xfrm>
        </p:spPr>
        <p:txBody>
          <a:bodyPr>
            <a:normAutofit/>
          </a:bodyPr>
          <a:lstStyle>
            <a:lvl1pPr>
              <a:defRPr sz="1700">
                <a:latin typeface="Arial" pitchFamily="34" charset="0"/>
                <a:cs typeface="Arial" pitchFamily="34" charset="0"/>
              </a:defRPr>
            </a:lvl1pPr>
            <a:lvl2pPr>
              <a:defRPr sz="1700">
                <a:latin typeface="Arial" pitchFamily="34" charset="0"/>
                <a:cs typeface="Arial" pitchFamily="34" charset="0"/>
              </a:defRPr>
            </a:lvl2pPr>
            <a:lvl3pPr>
              <a:defRPr sz="17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7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>
            <a:no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672408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4041775" cy="3672408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030436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 preferRelativeResize="0">
            <a:picLocks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8389"/>
            <a:ext cx="9144000" cy="1366995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E9AAA0-C98D-41ED-951B-1679CD654A68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15AF60-DAE0-4A98-8F0B-1725B74E8E11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3561"/>
            <a:ext cx="1584176" cy="55315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372663" cy="695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36282"/>
            <a:ext cx="9143999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1" y="787763"/>
            <a:ext cx="9180512" cy="51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0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73" y="779512"/>
            <a:ext cx="9195186" cy="51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36712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6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908721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5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65" y="764705"/>
            <a:ext cx="9221522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64704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779512"/>
            <a:ext cx="9195187" cy="51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3" y="736282"/>
            <a:ext cx="9272077" cy="52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33" y="764704"/>
            <a:ext cx="922152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7" y="692696"/>
            <a:ext cx="92215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" y="881514"/>
            <a:ext cx="9141837" cy="51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851520"/>
            <a:ext cx="9195187" cy="51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2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13</Words>
  <Application>Microsoft Office PowerPoint</Application>
  <PresentationFormat>Presentación en pantalla (4:3)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amondragon</dc:creator>
  <cp:lastModifiedBy>Erwin Alberto Ramirez Gutierrez</cp:lastModifiedBy>
  <cp:revision>56</cp:revision>
  <dcterms:created xsi:type="dcterms:W3CDTF">2011-08-16T22:47:02Z</dcterms:created>
  <dcterms:modified xsi:type="dcterms:W3CDTF">2015-12-08T02:10:08Z</dcterms:modified>
</cp:coreProperties>
</file>